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67" r:id="rId4"/>
    <p:sldId id="257" r:id="rId5"/>
    <p:sldId id="258" r:id="rId6"/>
    <p:sldId id="268" r:id="rId7"/>
    <p:sldId id="260" r:id="rId8"/>
    <p:sldId id="261" r:id="rId9"/>
    <p:sldId id="262" r:id="rId10"/>
    <p:sldId id="263" r:id="rId11"/>
    <p:sldId id="269" r:id="rId12"/>
    <p:sldId id="264" r:id="rId13"/>
    <p:sldId id="265" r:id="rId14"/>
    <p:sldId id="270" r:id="rId15"/>
    <p:sldId id="266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8" r:id="rId30"/>
    <p:sldId id="283" r:id="rId31"/>
    <p:sldId id="287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8108" autoAdjust="0"/>
  </p:normalViewPr>
  <p:slideViewPr>
    <p:cSldViewPr snapToGrid="0">
      <p:cViewPr varScale="1">
        <p:scale>
          <a:sx n="56" d="100"/>
          <a:sy n="56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45D7-689D-46CC-AE4F-FA568B4B1D11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D6380-6444-40EE-A35A-4DC0BF485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6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50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2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2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26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15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10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7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16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2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20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0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7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8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6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16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6380-6444-40EE-A35A-4DC0BF4853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5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691A-61B8-4543-B8E1-0575B254C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8B76E-8086-408C-AA37-42DFE91FA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682C-EFF5-4739-9301-ACD1DE0D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22EED-3BB0-4C37-9D10-8DCC308C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3AFB2-570C-48E7-B1AB-8EC4D64B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7FC0-329C-4D58-AED7-5BF3C5A8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38323-A27E-43D6-AE28-22899E762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27FB-4034-44AA-A907-4915D9DB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C240-FE2B-4367-BAB5-0E3C520DB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AD91-6CFC-44C9-A767-CD4F8CC0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4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8A3F7-5749-4CC3-B928-BF61CECAF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37772-28F9-4015-8959-38D53966F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86667-728B-4E6F-9069-AF4465A8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7C67E-DF50-4866-BC48-EC3BB698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F1667-0C6E-4857-8F9A-690C2360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34C7-87AB-4DBC-98DD-AAF874B2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53B69-B097-4747-AAEF-E2C5C797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A8816-5F41-4160-82B3-CE096544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EFC1E-DAF3-4AB9-97DB-5F8B3009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22D-7C2E-4409-8DCC-04CDD8F4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4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CE579-D27F-422A-80A1-06DA1B75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61A78-1BF9-4A2C-B2B4-D998CB973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15D16-CAA4-44B5-8F18-1AB1450C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56EF-49EE-4B7D-8345-F3A0D621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20A5E-BE90-4378-96EA-2A6E31B8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00B5-EF53-4CA8-9173-1E8AAAFB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451F-78AB-465F-A070-167262429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D530A-83D0-4AF8-BC42-6D09433BF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CA368-0E07-4E75-B8A7-530E555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45968-2201-4D5E-812F-3B138644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493FE-C77E-4A96-8493-9D2B175D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9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B0EF-5602-44B6-879A-79ACF1F1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2E229-CB12-418E-B5EB-E6CF0EF28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B43AA-B583-44F2-817E-11F70353B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FFB8B-3619-47EB-803A-2CAB0E1DF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9F616F-F521-48BB-8B6D-5CD57DE2A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23838-FD11-4147-9DD4-2A9B32BE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5C5A1-5F73-4EE1-805A-1F053A3A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A4EA46-4EBF-4F1A-BBB9-AEF027F1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FFB3-9B01-48F5-BDC7-4653F7E6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315E44-D2EC-4E70-A6DF-70A660F9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7B58A-03E8-4C2D-BB8C-EAA11C08B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9040B-E0F3-44B0-BDF6-BDADA93A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E473B-8AFF-492C-9833-2EE92444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6F807-226E-429A-B797-D186C254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7A3FB-3A03-4071-A433-26AD62F0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0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27D7-B21C-4DFA-9D01-377603F8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C1A69-826C-4CB4-AF05-C5E7FF133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34AFE-B641-4305-978E-6F2B995E4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AE1B7-3647-4BE8-9617-49A6E085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3722A-30B3-40AB-BC04-5D4FAC18C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15B3A-D405-4D86-B5AE-A3E71425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EA3B-A511-4C41-888E-B0DB0DF5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169C2-E06C-4572-A885-CFDCA0E67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FC8BF-81D1-4A66-84A6-5E8121DB6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4C290-A292-4ACF-9B6E-F6BCA9F0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43DC2-DC17-4711-9EB2-46EAFDB5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CFC5C-140A-411A-B632-D059E6EE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0DCC3-F858-4BF4-93F4-108C55EE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04D7A-8CAD-4445-B3D1-294B8912C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14E92-0C4D-43DE-A7A0-D6A82990C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16F1-2A03-4245-8DCF-BAA6BA06B01F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ACC8E-73E0-451A-828C-67221D6F5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1434C-0000-4684-AB07-5879183F9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30BAA-0BEC-4246-8695-439D8B27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0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02F9-EE81-4AFA-BBA0-3B83A281E4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for Data Analytics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ECB7B4-A4B5-49C9-806C-17DB8712AC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Tareq Haboukh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64F3C50-ED34-4FD7-8E2F-D5FC336B5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4"/>
    </mc:Choice>
    <mc:Fallback xmlns="">
      <p:transition spd="slow" advTm="9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2FF7-C3D9-480D-A7F2-F252F2A0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Territory_Clean</a:t>
            </a:r>
            <a:endParaRPr lang="en-US" dirty="0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21F053-361E-47D2-BE37-0395B48A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9529"/>
            <a:ext cx="10515600" cy="30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5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C1C38-2701-46E1-A2B8-1BD1563C7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A3DFF-8B32-478E-8D56-3B424BE20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Joining &amp; Merging</a:t>
            </a:r>
          </a:p>
        </p:txBody>
      </p:sp>
    </p:spTree>
    <p:extLst>
      <p:ext uri="{BB962C8B-B14F-4D97-AF65-F5344CB8AC3E}">
        <p14:creationId xmlns:p14="http://schemas.microsoft.com/office/powerpoint/2010/main" val="359631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3982-FD10-4011-920B-EFF3BF56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&amp; Merging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683E94-1306-438F-B985-5DBC7D24C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64" y="1690688"/>
            <a:ext cx="8312672" cy="359498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1A03DBA-DD29-4064-B3C7-C45861062B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26"/>
    </mc:Choice>
    <mc:Fallback xmlns="">
      <p:transition spd="slow" advTm="27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31185-1805-44D4-B9D5-EFD0A8F6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SalesDetails</a:t>
            </a:r>
            <a:endParaRPr lang="en-US" dirty="0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5E30FB-3EB5-46F4-A9A8-3A22C8D01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8200" y="2079237"/>
            <a:ext cx="10515600" cy="269952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EB4AD99-B6BE-46AE-AE8E-5274B44361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8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2"/>
    </mc:Choice>
    <mc:Fallback xmlns="">
      <p:transition spd="slow" advTm="9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92B0-5F84-452B-9C2F-4C33D4E83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75059-509A-4A09-B894-248628A5CB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Dataset</a:t>
            </a:r>
          </a:p>
        </p:txBody>
      </p:sp>
    </p:spTree>
    <p:extLst>
      <p:ext uri="{BB962C8B-B14F-4D97-AF65-F5344CB8AC3E}">
        <p14:creationId xmlns:p14="http://schemas.microsoft.com/office/powerpoint/2010/main" val="129023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F504-0043-47D9-9D16-C6D09188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SalesAnalysis</a:t>
            </a:r>
            <a:endParaRPr lang="en-US" dirty="0"/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693385-03FD-424F-BB3D-065CC174F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40" y="1670995"/>
            <a:ext cx="8662719" cy="3516009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223F9B0-75CE-4EAC-A381-8EC95084F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8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7"/>
    </mc:Choice>
    <mc:Fallback xmlns="">
      <p:transition spd="slow" advTm="20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EA12-B2A8-47AB-9647-09B4886C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SalesAnalysis</a:t>
            </a:r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5510B4E-F6AF-423F-BECB-34B1C2CB8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8200" y="2478886"/>
            <a:ext cx="10515600" cy="3044815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00793B7C-6960-4935-8FCB-282FF950A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6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1"/>
    </mc:Choice>
    <mc:Fallback xmlns="">
      <p:transition spd="slow" advTm="9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43ED-B19A-462C-A644-B6EEF3F9F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DCCAC-16C5-4E15-9D8F-7A060BE1A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Answering 5 Question</a:t>
            </a:r>
          </a:p>
        </p:txBody>
      </p:sp>
    </p:spTree>
    <p:extLst>
      <p:ext uri="{BB962C8B-B14F-4D97-AF65-F5344CB8AC3E}">
        <p14:creationId xmlns:p14="http://schemas.microsoft.com/office/powerpoint/2010/main" val="17222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8238-E2F9-42A6-ABC1-C0093036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5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4C27D-8320-4C4F-92B6-A4F91BAA9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Total Due for all the North American Regions? </a:t>
            </a:r>
          </a:p>
          <a:p>
            <a:r>
              <a:rPr lang="en-US" dirty="0"/>
              <a:t>What is the total Sales YTD for U.S.?</a:t>
            </a:r>
          </a:p>
          <a:p>
            <a:r>
              <a:rPr lang="en-US" dirty="0"/>
              <a:t>How much is due from France and Germany?</a:t>
            </a:r>
          </a:p>
          <a:p>
            <a:r>
              <a:rPr lang="en-US" dirty="0"/>
              <a:t>What is the total Sales YTD for Europe?</a:t>
            </a:r>
          </a:p>
          <a:p>
            <a:r>
              <a:rPr lang="en-US" dirty="0"/>
              <a:t>How many total territories in U.S?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9F5B6BB-53D1-44D8-AF36-FD140A8FA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03"/>
    </mc:Choice>
    <mc:Fallback xmlns="">
      <p:transition spd="slow" advTm="16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7007-0E46-42F8-84EF-47A51B26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the Total Due for all the North American Regions? 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40BDAF-B195-45BB-9EA0-50B0C16A0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3" y="1670441"/>
            <a:ext cx="8984174" cy="3451583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51FFB1D-421C-4BC7-A09F-C3E5A1039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1"/>
    </mc:Choice>
    <mc:Fallback xmlns="">
      <p:transition spd="slow" advTm="37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407B-86EA-48AC-BCAE-B2A701C8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AdventureWorks.xlsx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1F0A-EA9D-43B8-AAED-2056BF4D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file has 4 sheets</a:t>
            </a:r>
          </a:p>
          <a:p>
            <a:pPr lvl="1"/>
            <a:r>
              <a:rPr lang="en-US" dirty="0"/>
              <a:t>Product</a:t>
            </a:r>
          </a:p>
          <a:p>
            <a:pPr lvl="1"/>
            <a:r>
              <a:rPr lang="en-US" dirty="0" err="1"/>
              <a:t>SalesOrderDetails</a:t>
            </a:r>
            <a:endParaRPr lang="en-US" dirty="0"/>
          </a:p>
          <a:p>
            <a:pPr lvl="1"/>
            <a:r>
              <a:rPr lang="en-US" dirty="0" err="1"/>
              <a:t>SalesOrderHeader</a:t>
            </a:r>
            <a:endParaRPr lang="en-US" dirty="0"/>
          </a:p>
          <a:p>
            <a:pPr lvl="1"/>
            <a:r>
              <a:rPr lang="en-US" dirty="0" err="1"/>
              <a:t>SalesTerritory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this project we only need to import </a:t>
            </a:r>
            <a:r>
              <a:rPr lang="en-US" dirty="0" err="1"/>
              <a:t>SalesOrderHeader</a:t>
            </a:r>
            <a:r>
              <a:rPr lang="en-US" dirty="0"/>
              <a:t> and </a:t>
            </a:r>
            <a:r>
              <a:rPr lang="en-US" dirty="0" err="1"/>
              <a:t>SalesTerritory</a:t>
            </a:r>
            <a:r>
              <a:rPr lang="en-US" dirty="0"/>
              <a:t> using </a:t>
            </a:r>
            <a:r>
              <a:rPr lang="en-US" b="1" dirty="0"/>
              <a:t>proc import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675B7DC-E900-48E2-86E6-DEFEB30E58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5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7"/>
    </mc:Choice>
    <mc:Fallback xmlns="">
      <p:transition spd="slow" advTm="14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3226A-8D99-406E-A882-21635BD0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the Total Due for all the North American Regions? 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25A40CFD-E388-4CA7-ACE5-8A269105F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99963" y="2263066"/>
            <a:ext cx="6592073" cy="1331092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E0B573-71EE-48F3-8427-09F369B34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230" y="4166536"/>
            <a:ext cx="4577538" cy="132620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FA17607-86DA-423D-AE3B-79CE969D91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9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5"/>
    </mc:Choice>
    <mc:Fallback xmlns="">
      <p:transition spd="slow" advTm="1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959C-BD7D-494E-9048-1772D542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total Sales YTD for U.S.?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778750-AA48-41F7-9844-45EC2C04F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84" y="1740618"/>
            <a:ext cx="9406231" cy="337676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7F8E7A-7AC4-46F9-A5AA-41AE36EE7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9"/>
    </mc:Choice>
    <mc:Fallback xmlns="">
      <p:transition spd="slow" advTm="6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3676-57C8-4EB9-B562-9D328A19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total Sales YTD for U.S.?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54DEEA1B-31BD-4A2E-B9AE-15234CEF5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8184"/>
            <a:ext cx="10515600" cy="1240605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805AC2-0475-4381-B7A0-68E802ED9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559" y="4295772"/>
            <a:ext cx="4026882" cy="124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6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0B41-4E40-42AC-A03B-2E46B634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due from France and Germany?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A0872C-C5A3-4E27-AD4D-1A531E472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67" y="1690688"/>
            <a:ext cx="9065865" cy="2321977"/>
          </a:xfrm>
          <a:prstGeom prst="rect">
            <a:avLst/>
          </a:prstGeom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923DBCDA-5DE2-48F8-956E-9679D6DD2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27" y="4302154"/>
            <a:ext cx="3585145" cy="103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8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B78D-38F6-450F-ABC1-0BCBD994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total Sales YTD for Europe?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D54A4C-9776-4A73-8100-C2770FFE9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46" y="1690688"/>
            <a:ext cx="8099707" cy="31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3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01E0-6B79-4ECD-9896-FD9A8075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total Sales YTD for Europe?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7A374AE6-54CB-4CB1-9F92-9058D4A23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095" y="2103438"/>
            <a:ext cx="6627810" cy="1325562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09146E-4497-49FE-BD0B-6E27C3A43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998" y="3841750"/>
            <a:ext cx="4276003" cy="13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73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18DF-3E04-4837-B84F-31F7A232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total territories in U.S?</a:t>
            </a:r>
          </a:p>
        </p:txBody>
      </p:sp>
      <p:pic>
        <p:nvPicPr>
          <p:cNvPr id="4" name="Content Placeholder 3" descr="Text, email&#10;&#10;Description automatically generated">
            <a:extLst>
              <a:ext uri="{FF2B5EF4-FFF2-40B4-BE49-F238E27FC236}">
                <a16:creationId xmlns:a16="http://schemas.microsoft.com/office/drawing/2014/main" id="{89369BFD-FBBC-4FEF-B17C-32136C043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67" y="1690688"/>
            <a:ext cx="8227665" cy="449671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CC9D2E5-CA24-486C-B00F-D53C8BC31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4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3"/>
    </mc:Choice>
    <mc:Fallback xmlns="">
      <p:transition spd="slow" advTm="23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6D24-F799-46E0-B294-DC1CD504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total territories in U.S?</a:t>
            </a:r>
          </a:p>
        </p:txBody>
      </p:sp>
      <p:pic>
        <p:nvPicPr>
          <p:cNvPr id="4" name="Content Placeholder 3" descr="Table&#10;&#10;Description automatically generated with low confidence">
            <a:extLst>
              <a:ext uri="{FF2B5EF4-FFF2-40B4-BE49-F238E27FC236}">
                <a16:creationId xmlns:a16="http://schemas.microsoft.com/office/drawing/2014/main" id="{4ED26465-4B18-4D3E-A3BA-E204A74E5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10352" y="2103437"/>
            <a:ext cx="5771296" cy="1325562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7025EC9-EEC7-485B-B72E-C3C711BCC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402" y="3841748"/>
            <a:ext cx="3129196" cy="132556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7A7F2A6-428C-48D0-902A-3078E787F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8"/>
    </mc:Choice>
    <mc:Fallback xmlns="">
      <p:transition spd="slow" advTm="7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D3C3-F82E-4D08-A54B-205CC1F11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9C7C3-5AD0-45C2-8507-91DF1A367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 at least one chart</a:t>
            </a:r>
          </a:p>
        </p:txBody>
      </p:sp>
    </p:spTree>
    <p:extLst>
      <p:ext uri="{BB962C8B-B14F-4D97-AF65-F5344CB8AC3E}">
        <p14:creationId xmlns:p14="http://schemas.microsoft.com/office/powerpoint/2010/main" val="417203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DABB-ACAA-42AE-98B7-FC34A249C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 to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4753A-D6E6-4EA7-9EE0-08C7C1B61B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Total Amount Due By Country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Total Amount Due &amp; Percentage for the US Region</a:t>
            </a:r>
          </a:p>
        </p:txBody>
      </p:sp>
      <p:pic>
        <p:nvPicPr>
          <p:cNvPr id="4" name="Audio 6">
            <a:hlinkClick r:id="" action="ppaction://media"/>
            <a:extLst>
              <a:ext uri="{FF2B5EF4-FFF2-40B4-BE49-F238E27FC236}">
                <a16:creationId xmlns:a16="http://schemas.microsoft.com/office/drawing/2014/main" id="{05925487-BB44-4B2C-80DA-6793453AC5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2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00"/>
    </mc:Choice>
    <mc:Fallback>
      <p:transition spd="slow" advTm="2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6E1E-80AC-40AC-AC3F-A5282B1C0D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E6330-3B69-469A-AB5A-092F4CA70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Importing the data</a:t>
            </a:r>
          </a:p>
        </p:txBody>
      </p:sp>
    </p:spTree>
    <p:extLst>
      <p:ext uri="{BB962C8B-B14F-4D97-AF65-F5344CB8AC3E}">
        <p14:creationId xmlns:p14="http://schemas.microsoft.com/office/powerpoint/2010/main" val="328594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8C31-952C-4FC9-AFE2-D9123C20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Due By Country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CE917065-CA42-4F04-AD4D-8282EECE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13" y="1690688"/>
            <a:ext cx="8071973" cy="515321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14696B3-604C-4CA6-B19F-0DE28B1EB7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5"/>
    </mc:Choice>
    <mc:Fallback xmlns="">
      <p:transition spd="slow" advTm="33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857F953D-2B8E-4FBE-8DEA-60C9A67F4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4" y="1572895"/>
            <a:ext cx="5647846" cy="4238422"/>
          </a:xfrm>
          <a:prstGeom prst="rect">
            <a:avLst/>
          </a:prstGeom>
        </p:spPr>
      </p:pic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7A1EE2B9-BF67-4C71-A99D-B9B61DD06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72895"/>
            <a:ext cx="5647845" cy="42409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79C777-41B2-48E9-8065-AF1BA31A1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8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18"/>
    </mc:Choice>
    <mc:Fallback xmlns="">
      <p:transition spd="slow" advTm="27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423D-53E8-4EDE-8330-85A7E5254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7738A-B929-47CF-9FCD-8915B968C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5F1DB5-14CF-40F4-A9A9-19DC9408A5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9"/>
    </mc:Choice>
    <mc:Fallback xmlns="">
      <p:transition spd="slow" advTm="7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CD95-1703-45F0-895C-3BBBC95D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The Data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D0AB23-5654-4CB3-8365-343B0EA58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95" y="1825625"/>
            <a:ext cx="6569610" cy="435133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E75F3FE-753C-44FC-9552-524CD74EA1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89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95"/>
    </mc:Choice>
    <mc:Fallback xmlns="">
      <p:transition spd="slow" advTm="16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99EC-50B0-4C12-89DC-02E749BE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17CF3-C697-4CDC-94B3-2BC32BEEF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5857" cy="4351338"/>
          </a:xfrm>
        </p:spPr>
        <p:txBody>
          <a:bodyPr/>
          <a:lstStyle/>
          <a:p>
            <a:r>
              <a:rPr lang="en-US" dirty="0"/>
              <a:t>This created two new datasets in the project library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9E5136-138D-41AA-9A0B-CA2CA04B9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057" y="1825625"/>
            <a:ext cx="5359743" cy="435133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862BD6-733F-4679-B2C6-6405FFD379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5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6"/>
    </mc:Choice>
    <mc:Fallback xmlns="">
      <p:transition spd="slow" advTm="6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1B73-A2A8-4FEB-AE7A-86AEE48C2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BEECD-3927-48D7-AA3C-F76965EBBD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</p:spTree>
    <p:extLst>
      <p:ext uri="{BB962C8B-B14F-4D97-AF65-F5344CB8AC3E}">
        <p14:creationId xmlns:p14="http://schemas.microsoft.com/office/powerpoint/2010/main" val="315008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8AE8-EBED-43CC-866D-B7C91E58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SalesOrderHeader_Clean</a:t>
            </a:r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423B4A-5F97-4896-8994-C31D063A8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89" y="1690688"/>
            <a:ext cx="8089021" cy="365109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1B76B6B-1D25-4A27-8FCF-0C5412B5D2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60"/>
    </mc:Choice>
    <mc:Fallback xmlns="">
      <p:transition spd="slow" advTm="2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96DB-38DB-4050-B2ED-4EC4278F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SalesOrderHeader_Clean</a:t>
            </a:r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66CBBE-DCB4-455D-9CB8-D035E72EC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8200" y="2652537"/>
            <a:ext cx="10515600" cy="269751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42B9D2A-0B73-49B4-9AC8-806BF2613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6"/>
    </mc:Choice>
    <mc:Fallback xmlns="">
      <p:transition spd="slow" advTm="10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DD0E-378F-4AE8-B71B-E634A82A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Territory_Clean</a:t>
            </a:r>
            <a:endParaRPr lang="en-US" dirty="0"/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A73C8B-C873-433E-B804-5FEF0B6DA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19" y="2241293"/>
            <a:ext cx="8486161" cy="237541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C79C6B0-FE5E-439E-AAD7-078C0D65E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6"/>
    </mc:Choice>
    <mc:Fallback xmlns="">
      <p:transition spd="slow" advTm="6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8|1|0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281</Words>
  <Application>Microsoft Office PowerPoint</Application>
  <PresentationFormat>Widescreen</PresentationFormat>
  <Paragraphs>69</Paragraphs>
  <Slides>32</Slides>
  <Notes>17</Notes>
  <HiddenSlides>0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Programming for Data Analytics Project</vt:lpstr>
      <vt:lpstr>AdventureWorks.xlsx</vt:lpstr>
      <vt:lpstr>Phase 1</vt:lpstr>
      <vt:lpstr>Importing The Data</vt:lpstr>
      <vt:lpstr>Importing The Data</vt:lpstr>
      <vt:lpstr>Phase 2</vt:lpstr>
      <vt:lpstr>SalesOrderHeader_Clean</vt:lpstr>
      <vt:lpstr>SalesOrderHeader_Clean</vt:lpstr>
      <vt:lpstr>Territory_Clean</vt:lpstr>
      <vt:lpstr>Territory_Clean</vt:lpstr>
      <vt:lpstr>Phase 3</vt:lpstr>
      <vt:lpstr>Joining &amp; Merging</vt:lpstr>
      <vt:lpstr>SalesDetails</vt:lpstr>
      <vt:lpstr>Phase 3</vt:lpstr>
      <vt:lpstr>SalesAnalysis</vt:lpstr>
      <vt:lpstr>SalesAnalysis</vt:lpstr>
      <vt:lpstr>Phase 4</vt:lpstr>
      <vt:lpstr>Answering 5 Question</vt:lpstr>
      <vt:lpstr>What is the Total Due for all the North American Regions? </vt:lpstr>
      <vt:lpstr>What is the Total Due for all the North American Regions? </vt:lpstr>
      <vt:lpstr>What is the total Sales YTD for U.S.?</vt:lpstr>
      <vt:lpstr>What is the total Sales YTD for U.S.?</vt:lpstr>
      <vt:lpstr>How much is due from France and Germany?</vt:lpstr>
      <vt:lpstr>What is the total Sales YTD for Europe?</vt:lpstr>
      <vt:lpstr>What is the total Sales YTD for Europe?</vt:lpstr>
      <vt:lpstr>How many total territories in U.S?</vt:lpstr>
      <vt:lpstr>How many total territories in U.S?</vt:lpstr>
      <vt:lpstr>Phase 4</vt:lpstr>
      <vt:lpstr>Graphs to show</vt:lpstr>
      <vt:lpstr>Total Due By Country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Data Analytics Project</dc:title>
  <dc:creator>Tareq Haboukh</dc:creator>
  <cp:lastModifiedBy>Tareq Haboukh</cp:lastModifiedBy>
  <cp:revision>3</cp:revision>
  <dcterms:created xsi:type="dcterms:W3CDTF">2021-12-05T17:38:04Z</dcterms:created>
  <dcterms:modified xsi:type="dcterms:W3CDTF">2021-12-06T01:45:32Z</dcterms:modified>
</cp:coreProperties>
</file>